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0" r:id="rId3"/>
    <p:sldId id="274" r:id="rId4"/>
    <p:sldId id="302" r:id="rId5"/>
    <p:sldId id="303" r:id="rId6"/>
    <p:sldId id="301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3" r:id="rId16"/>
    <p:sldId id="312" r:id="rId17"/>
    <p:sldId id="314" r:id="rId18"/>
    <p:sldId id="315" r:id="rId19"/>
    <p:sldId id="317" r:id="rId20"/>
    <p:sldId id="318" r:id="rId21"/>
    <p:sldId id="319" r:id="rId22"/>
    <p:sldId id="316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5" r:id="rId38"/>
    <p:sldId id="33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D1394-1F31-0B64-CA39-9E2C0A200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FF0D5B-B355-6DBA-F1F0-792434B8B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AFA8A-CDA8-FA05-7CD7-314B0D647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34741-90A0-42C4-9940-316319F261BE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B0D30-29F8-D03A-1977-DE943BBB8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028C1-2C1B-C4D2-D629-662654F71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379F-4DE4-46D0-8B7A-ABF1ECCA5A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6629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66C0C-9DD3-6709-F27E-0A6F96CAD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BDEB58-1A5F-E841-ED55-929FB0967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3FECF-42C8-62A6-1E50-5CB66860C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34741-90A0-42C4-9940-316319F261BE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C17AC-42A5-E03B-A441-89207D1F3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1F8C5-9640-939F-DEA1-C3E6F0F3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379F-4DE4-46D0-8B7A-ABF1ECCA5A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5675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53AD2D-CAEC-0D4E-1E46-1369AFB650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707B7-394D-8F1B-4B7A-E7B677B21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803EB-EDA6-4747-5C4C-B7C87361C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34741-90A0-42C4-9940-316319F261BE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83D9E-A674-1A4B-8835-F66F75CAA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1A0D4-BB35-D8CA-29B0-DF61089D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379F-4DE4-46D0-8B7A-ABF1ECCA5A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9727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2039E-7B7E-A1FB-F88D-69EA2E421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95CFC-0C48-613E-B508-3356431F3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DBEF3-F196-591B-38BA-9F373ED1D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34741-90A0-42C4-9940-316319F261BE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C2C70-5D8E-5C19-A1AA-97F0935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EE9BF-E93E-59E9-88A8-FC3ECCC70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379F-4DE4-46D0-8B7A-ABF1ECCA5A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600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474CC-DDF6-AF62-9548-A9D6441B2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33824-097F-89C6-E93B-2F11DD9B0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A7BDE-A44A-E643-CD63-CB5D5D3A3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34741-90A0-42C4-9940-316319F261BE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2A15A-47C4-01E4-C2E2-26DF88077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D53DA-5263-D040-7775-6FBE42482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379F-4DE4-46D0-8B7A-ABF1ECCA5A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9507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FCC60-14DB-BF65-2E1B-52192706B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4FD1B-861B-B1A7-1900-1F9EDA12D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B3F88D-993D-B66C-83AB-8513520FE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8A2B2-724A-83D3-9ACF-82148627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34741-90A0-42C4-9940-316319F261BE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5CD52-8E38-17E1-3E51-8F0910900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43B55-49DB-4AA9-F410-521926BBF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379F-4DE4-46D0-8B7A-ABF1ECCA5A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3411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C8A86-D0BC-16CD-6346-70FB1C1D3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D8480-C712-2F1E-6D70-826C53F53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D65D6-E3DD-A02D-9F4F-6E7FFD3A8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AC9B72-C882-426A-08F5-87588EEF5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EAE0E2-0FCE-7BBF-BA85-DC5C61391E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80F431-195D-6350-B633-49CEB12BC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34741-90A0-42C4-9940-316319F261BE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04E5D0-A4F8-112E-F3DD-AA0BB9FA3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296A43-9271-3683-E42C-69B655B4E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379F-4DE4-46D0-8B7A-ABF1ECCA5A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821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16B48-35A3-5371-65C1-9647FD995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3582E1-7F19-29A7-8DEE-EE2C39E60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34741-90A0-42C4-9940-316319F261BE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60752-E481-3C98-ECA4-3CE07C1AF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56BE2-3D84-E96A-3D04-9C156F7AF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379F-4DE4-46D0-8B7A-ABF1ECCA5A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33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A4DEA4-B4AD-D6C8-3F0A-A34F4DBC9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34741-90A0-42C4-9940-316319F261BE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D5912-B657-C74D-781B-8344C2611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048D6-EAC7-6E3A-0429-508088596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379F-4DE4-46D0-8B7A-ABF1ECCA5A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0116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2726-DA7C-9D71-BFF7-B5E746C31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9EF3F-45C6-0111-5498-D990C5641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B49EF-0CA0-56DE-769E-5E0468764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C8D12-54E8-AE62-0FB5-5FA9BBA1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34741-90A0-42C4-9940-316319F261BE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DA452-FD92-3318-9536-365039D85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B7345-5F4D-2F3B-5C5E-E75A6720F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379F-4DE4-46D0-8B7A-ABF1ECCA5A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0629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E43B1-DC4C-DA5F-45E6-462C9828F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DA54A-33FA-42F2-8C7A-AF47C0D194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F2B47-7954-EACC-5216-B1CD0A956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820E9F-6FFA-A171-EFB1-F78A42A08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34741-90A0-42C4-9940-316319F261BE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C6CEE-8713-2599-D04B-3CBD011C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4B505-8A82-BFC6-CDB2-5BF728EC0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7379F-4DE4-46D0-8B7A-ABF1ECCA5A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934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33706-B532-6F77-40D1-0F367FD14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CB5DF-92F2-1D6D-01CF-5B16264D2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4381A-CF38-A5BB-E267-9D5E95CAB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34741-90A0-42C4-9940-316319F261BE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83551-B8A7-A5EB-0429-2F9DA8D92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42578-6FA2-08A4-85DC-29A58DEF7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379F-4DE4-46D0-8B7A-ABF1ECCA5A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341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 /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8.jp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 /><Relationship Id="rId2" Type="http://schemas.openxmlformats.org/officeDocument/2006/relationships/image" Target="../media/image21.jp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 /><Relationship Id="rId2" Type="http://schemas.openxmlformats.org/officeDocument/2006/relationships/image" Target="../media/image30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2.jp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 /><Relationship Id="rId2" Type="http://schemas.openxmlformats.org/officeDocument/2006/relationships/image" Target="../media/image33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5.jpg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.png" /><Relationship Id="rId4" Type="http://schemas.openxmlformats.org/officeDocument/2006/relationships/image" Target="../media/image4.jpg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 /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7.jpg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6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6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 /><Relationship Id="rId2" Type="http://schemas.openxmlformats.org/officeDocument/2006/relationships/image" Target="../media/image50.jpg" /><Relationship Id="rId1" Type="http://schemas.openxmlformats.org/officeDocument/2006/relationships/slideLayout" Target="../slideLayouts/slideLayout6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 /><Relationship Id="rId2" Type="http://schemas.openxmlformats.org/officeDocument/2006/relationships/image" Target="../media/image52.jp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 /><Relationship Id="rId7" Type="http://schemas.openxmlformats.org/officeDocument/2006/relationships/image" Target="../media/image60.jpg" /><Relationship Id="rId2" Type="http://schemas.openxmlformats.org/officeDocument/2006/relationships/image" Target="../media/image55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9.jpg" /><Relationship Id="rId5" Type="http://schemas.openxmlformats.org/officeDocument/2006/relationships/image" Target="../media/image58.jpg" /><Relationship Id="rId4" Type="http://schemas.openxmlformats.org/officeDocument/2006/relationships/image" Target="../media/image57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0EAE6-EB97-4C17-BA43-37EBA48AC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7541" y="2248033"/>
            <a:ext cx="8915399" cy="1348378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SHIROVIRECHANA</a:t>
            </a:r>
            <a:r>
              <a:rPr lang="hi-IN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AC024B-39DB-422E-A193-8C5A20E5C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2366" y="4627486"/>
            <a:ext cx="8915399" cy="189862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PRETYA JUYAL</a:t>
            </a:r>
            <a:endParaRPr lang="en-I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 </a:t>
            </a:r>
          </a:p>
          <a:p>
            <a:pPr algn="ctr"/>
            <a:r>
              <a:rPr lang="en-I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PANCHAKARMA </a:t>
            </a:r>
          </a:p>
          <a:p>
            <a:pPr algn="ctr"/>
            <a:r>
              <a:rPr lang="en-I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KSVAMC &amp; RC, GANGOH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DE4EC-3CF5-4192-935C-5C810A68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1" y="0"/>
            <a:ext cx="3590929" cy="256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31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EB0136-4C97-2A09-C5F2-3281CEE2C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DOSE</a:t>
            </a:r>
            <a:endParaRPr lang="en-I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5F9A1D8-16CA-6614-B9BB-1C453AFAA6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1503305"/>
              </p:ext>
            </p:extLst>
          </p:nvPr>
        </p:nvGraphicFramePr>
        <p:xfrm>
          <a:off x="954110" y="1825625"/>
          <a:ext cx="9503535" cy="25958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751767">
                  <a:extLst>
                    <a:ext uri="{9D8B030D-6E8A-4147-A177-3AD203B41FA5}">
                      <a16:colId xmlns:a16="http://schemas.microsoft.com/office/drawing/2014/main" val="1304449553"/>
                    </a:ext>
                  </a:extLst>
                </a:gridCol>
                <a:gridCol w="1549491">
                  <a:extLst>
                    <a:ext uri="{9D8B030D-6E8A-4147-A177-3AD203B41FA5}">
                      <a16:colId xmlns:a16="http://schemas.microsoft.com/office/drawing/2014/main" val="485143805"/>
                    </a:ext>
                  </a:extLst>
                </a:gridCol>
                <a:gridCol w="1641149">
                  <a:extLst>
                    <a:ext uri="{9D8B030D-6E8A-4147-A177-3AD203B41FA5}">
                      <a16:colId xmlns:a16="http://schemas.microsoft.com/office/drawing/2014/main" val="3611269042"/>
                    </a:ext>
                  </a:extLst>
                </a:gridCol>
                <a:gridCol w="1561128">
                  <a:extLst>
                    <a:ext uri="{9D8B030D-6E8A-4147-A177-3AD203B41FA5}">
                      <a16:colId xmlns:a16="http://schemas.microsoft.com/office/drawing/2014/main" val="2241214669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dirty="0"/>
                        <a:t>TYPE OF NASYA</a:t>
                      </a:r>
                      <a:endParaRPr lang="en-IN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DOSE (Bindu)</a:t>
                      </a:r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41941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Hina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Madhyam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Uttam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280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Snehana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nasya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434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Shodhana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nasya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632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Marsha </a:t>
                      </a:r>
                      <a:r>
                        <a:rPr lang="en-US" dirty="0" err="1"/>
                        <a:t>nasya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393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Avapida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nasya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314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Pratimarsha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nasya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51396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1E4B628-B99C-BCD6-14B6-712A88274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42" y="4556442"/>
            <a:ext cx="945202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32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6DBCC-B86A-B5F1-E451-B3E83866F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CONT..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987285D-CAB3-EE9D-ECBC-C856AF653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15349" r="25838" b="13048"/>
          <a:stretch/>
        </p:blipFill>
        <p:spPr>
          <a:xfrm>
            <a:off x="2717442" y="1803043"/>
            <a:ext cx="4919730" cy="2074358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0CD5ED-5445-D3E5-F41F-7142A79E9B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29143" r="21223" b="43412"/>
          <a:stretch/>
        </p:blipFill>
        <p:spPr>
          <a:xfrm>
            <a:off x="2717442" y="4104906"/>
            <a:ext cx="4919730" cy="8477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4C0D27-9F06-2119-0F51-D15DAA6674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2" t="42573" r="24898" b="20735"/>
          <a:stretch/>
        </p:blipFill>
        <p:spPr>
          <a:xfrm>
            <a:off x="2717442" y="5180146"/>
            <a:ext cx="4919730" cy="113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51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35786-97FB-F701-A83E-78A3275B2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CLASSICAL DOSE</a:t>
            </a:r>
            <a:endParaRPr lang="en-I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5B9FF2-F17B-3661-9E48-D9EDF20CE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4106" y="1632397"/>
            <a:ext cx="6928833" cy="3593206"/>
          </a:xfrm>
        </p:spPr>
      </p:pic>
    </p:spTree>
    <p:extLst>
      <p:ext uri="{BB962C8B-B14F-4D97-AF65-F5344CB8AC3E}">
        <p14:creationId xmlns:p14="http://schemas.microsoft.com/office/powerpoint/2010/main" val="3520273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95D8F-48E4-E52D-977E-AEE2464B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PRATIMARSHA NASYA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10AFCB-72EB-895A-4FC6-CDF967C52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40669"/>
            <a:ext cx="10314904" cy="4952206"/>
          </a:xfrm>
        </p:spPr>
      </p:pic>
    </p:spTree>
    <p:extLst>
      <p:ext uri="{BB962C8B-B14F-4D97-AF65-F5344CB8AC3E}">
        <p14:creationId xmlns:p14="http://schemas.microsoft.com/office/powerpoint/2010/main" val="2080987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FF119-F462-704E-D611-46A99F9EE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BA21F-9293-3A6C-FC23-B19E969B0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0" t="6864" r="43896" b="10367"/>
          <a:stretch/>
        </p:blipFill>
        <p:spPr>
          <a:xfrm rot="5400000">
            <a:off x="3596033" y="-499444"/>
            <a:ext cx="1464151" cy="60256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7E7B7B-F4D9-49C1-49E3-2E67818AF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t="12613" r="52489" b="14837"/>
          <a:stretch/>
        </p:blipFill>
        <p:spPr>
          <a:xfrm rot="5400000">
            <a:off x="2796169" y="2025364"/>
            <a:ext cx="3063876" cy="587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55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66A8B-8724-CE4A-C6F4-44146B21A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PRATIMARSHA KALA- 15 (Sushrut-14)</a:t>
            </a:r>
            <a:endParaRPr lang="en-I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8D02C4-3BD2-B8DD-E246-C1F66E9BE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5" t="33743" r="35897" b="17647"/>
          <a:stretch/>
        </p:blipFill>
        <p:spPr>
          <a:xfrm>
            <a:off x="1918953" y="2469523"/>
            <a:ext cx="7675808" cy="2900967"/>
          </a:xfrm>
        </p:spPr>
      </p:pic>
    </p:spTree>
    <p:extLst>
      <p:ext uri="{BB962C8B-B14F-4D97-AF65-F5344CB8AC3E}">
        <p14:creationId xmlns:p14="http://schemas.microsoft.com/office/powerpoint/2010/main" val="1602874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EB83-2D74-DB48-23FE-4429CDF0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CONT….</a:t>
            </a:r>
            <a:endParaRPr lang="en-I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EE7A45-C0B8-7FE9-ADF2-0ACA54687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7" r="25821" b="9000"/>
          <a:stretch/>
        </p:blipFill>
        <p:spPr>
          <a:xfrm rot="5400000">
            <a:off x="2645560" y="739486"/>
            <a:ext cx="4845630" cy="69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26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CFEC2-B711-004A-E314-6F81AF29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INDICATION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9A7658-0E20-2FAC-A14F-9A7E6A127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0011" y="2341405"/>
            <a:ext cx="7907628" cy="1921501"/>
          </a:xfrm>
        </p:spPr>
      </p:pic>
    </p:spTree>
    <p:extLst>
      <p:ext uri="{BB962C8B-B14F-4D97-AF65-F5344CB8AC3E}">
        <p14:creationId xmlns:p14="http://schemas.microsoft.com/office/powerpoint/2010/main" val="917410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A9CBF-DBC8-0125-C848-E6E8DEA62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CONTRAINDICATION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A59D2E-69AC-F6AF-36BE-7D9F839EB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434" y="2206093"/>
            <a:ext cx="8744755" cy="2750389"/>
          </a:xfrm>
        </p:spPr>
      </p:pic>
    </p:spTree>
    <p:extLst>
      <p:ext uri="{BB962C8B-B14F-4D97-AF65-F5344CB8AC3E}">
        <p14:creationId xmlns:p14="http://schemas.microsoft.com/office/powerpoint/2010/main" val="1486012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137E-E066-88EC-5A9F-8DE34E0DF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TYPES OF NASYA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4FF3E-F5CE-214D-81E7-5F053484A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err="1"/>
              <a:t>Brimhana</a:t>
            </a:r>
            <a:r>
              <a:rPr lang="en-US" dirty="0"/>
              <a:t> </a:t>
            </a:r>
            <a:r>
              <a:rPr lang="en-US" dirty="0" err="1"/>
              <a:t>Nasya</a:t>
            </a:r>
            <a:endParaRPr lang="en-US" dirty="0"/>
          </a:p>
          <a:p>
            <a:pPr marL="514350" indent="-514350">
              <a:buAutoNum type="arabicPeriod"/>
            </a:pP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E9507-0355-BC1D-AB14-2EF38FBEC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8" t="12196" r="23568" b="9834"/>
          <a:stretch/>
        </p:blipFill>
        <p:spPr>
          <a:xfrm>
            <a:off x="1591616" y="2572409"/>
            <a:ext cx="6406164" cy="37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88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89973-8C0B-DE24-033F-174C165D21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03797" y="199305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NASYA- THERAPEUTIC EFFECT</a:t>
            </a:r>
            <a:endParaRPr lang="en-I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6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EA77D-389E-8E3B-EDA9-8FB35CE0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4C5DA-B538-CA71-99A8-55291AE31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2. </a:t>
            </a:r>
            <a:r>
              <a:rPr lang="en-US" dirty="0" err="1"/>
              <a:t>Virechana</a:t>
            </a:r>
            <a:r>
              <a:rPr lang="en-US" dirty="0"/>
              <a:t> </a:t>
            </a:r>
            <a:r>
              <a:rPr lang="en-US" dirty="0" err="1"/>
              <a:t>nasya</a:t>
            </a:r>
            <a:endParaRPr lang="en-US" dirty="0"/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558DF-EA62-FE30-663C-FB5B9D176B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8" r="30141"/>
          <a:stretch/>
        </p:blipFill>
        <p:spPr>
          <a:xfrm rot="5400000">
            <a:off x="2717440" y="1622738"/>
            <a:ext cx="4224270" cy="58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39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FE1B9-5427-BD68-F2FB-A22D8BE46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63A7D7-0F95-495C-70F8-2CA8ECFC2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9" r="48545"/>
          <a:stretch/>
        </p:blipFill>
        <p:spPr>
          <a:xfrm rot="5400000">
            <a:off x="3919538" y="-922416"/>
            <a:ext cx="4352925" cy="98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7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6A28F-A1E5-567C-6A59-D5B8C7E00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NAVANA NASYA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8FEF5-EE5E-5CEB-CCC7-214EEE179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Snehana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Shodhana</a:t>
            </a:r>
            <a:r>
              <a:rPr lang="en-US" dirty="0"/>
              <a:t> 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3A988-0830-85A8-E442-827B1CAC69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6" t="52880" r="27340" b="13394"/>
          <a:stretch/>
        </p:blipFill>
        <p:spPr>
          <a:xfrm>
            <a:off x="1174123" y="2988809"/>
            <a:ext cx="5394102" cy="1043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D6F3A7-598C-E763-CB06-68C4189396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t="34886" r="23584" b="41347"/>
          <a:stretch/>
        </p:blipFill>
        <p:spPr>
          <a:xfrm>
            <a:off x="1174123" y="5442867"/>
            <a:ext cx="5394102" cy="734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29B841-EFCB-2AD0-C315-BB7036856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t="44893" r="29108" b="14586"/>
          <a:stretch/>
        </p:blipFill>
        <p:spPr>
          <a:xfrm>
            <a:off x="1137095" y="4191213"/>
            <a:ext cx="5431130" cy="12516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554F03-180B-5461-3CC6-E28A3E4B0627}"/>
              </a:ext>
            </a:extLst>
          </p:cNvPr>
          <p:cNvSpPr txBox="1"/>
          <p:nvPr/>
        </p:nvSpPr>
        <p:spPr>
          <a:xfrm>
            <a:off x="7180508" y="3429000"/>
            <a:ext cx="3561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INDICATION OF SHODHANA NASYA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897541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C589E-39F2-025D-F0DF-DF4E0E774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INDICATION OF SNEHANA NASYA</a:t>
            </a:r>
            <a:endParaRPr lang="en-IN" sz="4000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5D5315-A54E-CDA6-3048-E54A128A5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t="45357" r="24716" b="20606"/>
          <a:stretch/>
        </p:blipFill>
        <p:spPr>
          <a:xfrm>
            <a:off x="991672" y="1803042"/>
            <a:ext cx="6246254" cy="148107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22F1DD-0068-4E36-048D-0524B55F3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t="41974" r="31847" b="27589"/>
          <a:stretch/>
        </p:blipFill>
        <p:spPr>
          <a:xfrm>
            <a:off x="991671" y="5335073"/>
            <a:ext cx="6246252" cy="940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DCF3A5-F328-8861-A549-70B5EE5F6A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7" t="29048" r="24711" b="9243"/>
          <a:stretch/>
        </p:blipFill>
        <p:spPr>
          <a:xfrm>
            <a:off x="991671" y="3429000"/>
            <a:ext cx="6246253" cy="190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98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608DA-E536-4972-E478-BC2B9AB1F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PROCEDURE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7C1132-BE01-A2F2-0811-8739B717A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4856" y="1825625"/>
            <a:ext cx="8183315" cy="4351338"/>
          </a:xfrm>
        </p:spPr>
      </p:pic>
    </p:spTree>
    <p:extLst>
      <p:ext uri="{BB962C8B-B14F-4D97-AF65-F5344CB8AC3E}">
        <p14:creationId xmlns:p14="http://schemas.microsoft.com/office/powerpoint/2010/main" val="2449789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619B-435E-18B4-1E75-2BFA4182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PAKA FOR NASYA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4EE42C-DE88-90FD-60AE-9E69FB6E8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915" y="2009105"/>
            <a:ext cx="8087597" cy="4483770"/>
          </a:xfrm>
        </p:spPr>
      </p:pic>
    </p:spTree>
    <p:extLst>
      <p:ext uri="{BB962C8B-B14F-4D97-AF65-F5344CB8AC3E}">
        <p14:creationId xmlns:p14="http://schemas.microsoft.com/office/powerpoint/2010/main" val="1734791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0B229-47AC-E7E4-B243-E2E819324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LIPOPHILICITY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D48445-4E9C-0063-BD24-78C8B35F6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899"/>
          <a:stretch/>
        </p:blipFill>
        <p:spPr>
          <a:xfrm>
            <a:off x="838200" y="2125015"/>
            <a:ext cx="8493299" cy="4367860"/>
          </a:xfrm>
        </p:spPr>
      </p:pic>
    </p:spTree>
    <p:extLst>
      <p:ext uri="{BB962C8B-B14F-4D97-AF65-F5344CB8AC3E}">
        <p14:creationId xmlns:p14="http://schemas.microsoft.com/office/powerpoint/2010/main" val="3948165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59E72-8970-4D9D-2CEF-472DFEF3E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MEDICINE PREPARATION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85A648-35D1-7F30-D17E-7C511B5B7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71500"/>
            <a:ext cx="8634412" cy="3787450"/>
          </a:xfrm>
        </p:spPr>
      </p:pic>
    </p:spTree>
    <p:extLst>
      <p:ext uri="{BB962C8B-B14F-4D97-AF65-F5344CB8AC3E}">
        <p14:creationId xmlns:p14="http://schemas.microsoft.com/office/powerpoint/2010/main" val="3075820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3F4D-7431-4651-8E68-B4EB77E40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COURSE OF NASYA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B06900-3930-C9CA-6B6D-20EAF99F2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4"/>
            <a:ext cx="8146867" cy="5032375"/>
          </a:xfrm>
        </p:spPr>
      </p:pic>
    </p:spTree>
    <p:extLst>
      <p:ext uri="{BB962C8B-B14F-4D97-AF65-F5344CB8AC3E}">
        <p14:creationId xmlns:p14="http://schemas.microsoft.com/office/powerpoint/2010/main" val="532980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C4950-5E8E-E972-1982-5C943C0BE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TWICE DAILY IN?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A858E0-9C1D-234C-61B7-A94ED8A2A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344"/>
          <a:stretch/>
        </p:blipFill>
        <p:spPr>
          <a:xfrm>
            <a:off x="1151787" y="2408349"/>
            <a:ext cx="5236134" cy="3683358"/>
          </a:xfrm>
        </p:spPr>
      </p:pic>
    </p:spTree>
    <p:extLst>
      <p:ext uri="{BB962C8B-B14F-4D97-AF65-F5344CB8AC3E}">
        <p14:creationId xmlns:p14="http://schemas.microsoft.com/office/powerpoint/2010/main" val="3495651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9FAEE-C2FC-47B9-A8CB-85D6821A9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NASYA- WHEN &amp; WHERE</a:t>
            </a:r>
          </a:p>
        </p:txBody>
      </p:sp>
      <p:pic>
        <p:nvPicPr>
          <p:cNvPr id="1026" name="Picture 2" descr="Image result for ritucharya">
            <a:extLst>
              <a:ext uri="{FF2B5EF4-FFF2-40B4-BE49-F238E27FC236}">
                <a16:creationId xmlns:a16="http://schemas.microsoft.com/office/drawing/2014/main" id="{99C8B1FE-9402-F7FB-8802-484601F057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1225" y="0"/>
            <a:ext cx="2390775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720ED2-FDF7-B1E2-033C-C1DA438C34FF}"/>
              </a:ext>
            </a:extLst>
          </p:cNvPr>
          <p:cNvSpPr txBox="1"/>
          <p:nvPr/>
        </p:nvSpPr>
        <p:spPr>
          <a:xfrm>
            <a:off x="1081825" y="1714500"/>
            <a:ext cx="369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ACCORDING TO SEASON</a:t>
            </a:r>
            <a:endParaRPr lang="en-IN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A3221C-8007-1327-F902-B28FB2CAA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9404" r="24898" b="11744"/>
          <a:stretch/>
        </p:blipFill>
        <p:spPr>
          <a:xfrm>
            <a:off x="1141245" y="2314755"/>
            <a:ext cx="4388618" cy="2435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0260D-A72B-272F-C229-A8B72788DA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9" t="27064" r="15772" b="28487"/>
          <a:stretch/>
        </p:blipFill>
        <p:spPr>
          <a:xfrm>
            <a:off x="1141245" y="4750356"/>
            <a:ext cx="4448038" cy="13729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A93DA2-EDAE-E27E-DDF1-BBC9D1193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825" y="2163246"/>
            <a:ext cx="635317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65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3B6D5-61E1-9025-88EF-816C4EE3E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DOSE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E7C8A6-6D7D-31BE-68E4-FAA4B1A0A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016" y="2144791"/>
            <a:ext cx="7139189" cy="4348084"/>
          </a:xfrm>
        </p:spPr>
      </p:pic>
    </p:spTree>
    <p:extLst>
      <p:ext uri="{BB962C8B-B14F-4D97-AF65-F5344CB8AC3E}">
        <p14:creationId xmlns:p14="http://schemas.microsoft.com/office/powerpoint/2010/main" val="506923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CEB9-A169-0891-9E89-50DDAC24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PRADHANA KARMA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9D42FF-0C55-E43C-3BBA-082D5DFE2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675" y="1742304"/>
            <a:ext cx="6349284" cy="43365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D74C53-1560-FE6C-4EC3-56CEFE0B9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59" y="1"/>
            <a:ext cx="4684656" cy="3747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4793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ABAE2F-8F8B-8CAC-1C19-F4EAA2B1B08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4072" b="2151"/>
          <a:stretch/>
        </p:blipFill>
        <p:spPr>
          <a:xfrm>
            <a:off x="875764" y="1086644"/>
            <a:ext cx="7547020" cy="468471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CE6312-03D8-B317-8CBD-15354A8FD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029" y="3429000"/>
            <a:ext cx="3945229" cy="3470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828F47-3166-A640-FE5C-E01579E9E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330" y="1"/>
            <a:ext cx="3510866" cy="2300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8933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8CAD64-240A-0951-E9E5-22BE3FCAE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56" y="2112336"/>
            <a:ext cx="6867525" cy="345757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FC9BB55-0424-4EDA-E30E-ADC90DA8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DHARANA KALA</a:t>
            </a:r>
            <a:endParaRPr lang="en-IN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47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DB571-8872-4199-776A-18259EC09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NISHTHEEVANA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38C713-D249-7A56-BC03-DC7EA3573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23"/>
          <a:stretch/>
        </p:blipFill>
        <p:spPr>
          <a:xfrm>
            <a:off x="1043188" y="1690688"/>
            <a:ext cx="7804598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74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F0989-42ED-4D75-9986-8EA39809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NASYA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85EC1E-2073-753D-CD03-B12F88A3A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30298" r="13820" b="38013"/>
          <a:stretch/>
        </p:blipFill>
        <p:spPr>
          <a:xfrm>
            <a:off x="925692" y="1370159"/>
            <a:ext cx="5524969" cy="978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F2EF02-8DFE-DB6A-58F9-2470D41766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5" r="29625"/>
          <a:stretch/>
        </p:blipFill>
        <p:spPr>
          <a:xfrm rot="5400000">
            <a:off x="1242705" y="2326177"/>
            <a:ext cx="4310064" cy="475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05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B5F759-01B2-CDC7-C8CD-6150340BB1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7" r="27230"/>
          <a:stretch/>
        </p:blipFill>
        <p:spPr>
          <a:xfrm rot="5400000">
            <a:off x="1092189" y="1153026"/>
            <a:ext cx="4146999" cy="4551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7F8D4E-88D1-8CEC-BAD5-8EDFCCDF97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2" r="43286" b="3337"/>
          <a:stretch/>
        </p:blipFill>
        <p:spPr>
          <a:xfrm rot="5400000">
            <a:off x="5790633" y="1006530"/>
            <a:ext cx="4038034" cy="47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2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2F809F-DC67-8D4E-2695-DBC1E89E56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5492" r="34836" b="-1"/>
          <a:stretch/>
        </p:blipFill>
        <p:spPr>
          <a:xfrm rot="5400000">
            <a:off x="2874121" y="1302900"/>
            <a:ext cx="4726543" cy="48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06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CDE691-C65F-81D9-1087-7D91E78F9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4605"/>
            <a:ext cx="3583536" cy="3493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F99A-C450-A719-5C49-A72CCA989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36" y="3364604"/>
            <a:ext cx="4194662" cy="34512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80E0EF-2859-270A-D589-4238B84B8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12" y="0"/>
            <a:ext cx="4339755" cy="3322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D6355B-390C-FCFC-2096-84954068A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36" y="0"/>
            <a:ext cx="4194662" cy="33224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7B7084-1CF6-0EE1-1A18-5065BE2FD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198" y="3364604"/>
            <a:ext cx="4379869" cy="34933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09BC5F-C2CF-9C28-70AA-7795650E5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4" y="0"/>
            <a:ext cx="3583536" cy="336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71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7828-2978-06A4-25F7-AA1F549EF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ACCORDING TO DOSHA</a:t>
            </a:r>
            <a:endParaRPr lang="en-IN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6E26EB-70FD-6487-D6AE-2E42DE6CE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20743" r="17011" b="40239"/>
          <a:stretch/>
        </p:blipFill>
        <p:spPr>
          <a:xfrm>
            <a:off x="962147" y="1668151"/>
            <a:ext cx="6533358" cy="1159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5CE97B-9DC1-96A3-FB8C-D9EF4A2C62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12728" r="27480" b="1738"/>
          <a:stretch/>
        </p:blipFill>
        <p:spPr>
          <a:xfrm>
            <a:off x="1007223" y="3429000"/>
            <a:ext cx="6443206" cy="2868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02DA23-4909-BF9E-6CA9-23C1EA6D2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175" y="2652712"/>
            <a:ext cx="3868357" cy="18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55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2ABEC8-CAEA-9B6C-7C10-E9BF470E3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</a:t>
            </a:r>
            <a:endParaRPr lang="en-I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AD68AC-6350-8795-D433-788DA3DC5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6" r="12523" b="12391"/>
          <a:stretch/>
        </p:blipFill>
        <p:spPr>
          <a:xfrm>
            <a:off x="1330885" y="1893194"/>
            <a:ext cx="5172945" cy="199622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6673245-FD20-3697-C066-E14D90918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439825"/>
              </p:ext>
            </p:extLst>
          </p:nvPr>
        </p:nvGraphicFramePr>
        <p:xfrm>
          <a:off x="1330885" y="4441302"/>
          <a:ext cx="5507798" cy="1463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53899">
                  <a:extLst>
                    <a:ext uri="{9D8B030D-6E8A-4147-A177-3AD203B41FA5}">
                      <a16:colId xmlns:a16="http://schemas.microsoft.com/office/drawing/2014/main" val="4280545077"/>
                    </a:ext>
                  </a:extLst>
                </a:gridCol>
                <a:gridCol w="2753899">
                  <a:extLst>
                    <a:ext uri="{9D8B030D-6E8A-4147-A177-3AD203B41FA5}">
                      <a16:colId xmlns:a16="http://schemas.microsoft.com/office/drawing/2014/main" val="244443950"/>
                    </a:ext>
                  </a:extLst>
                </a:gridCol>
              </a:tblGrid>
              <a:tr h="357651">
                <a:tc>
                  <a:txBody>
                    <a:bodyPr/>
                    <a:lstStyle/>
                    <a:p>
                      <a:r>
                        <a:rPr lang="en-US" dirty="0"/>
                        <a:t>ACHARYA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DAYS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3148"/>
                  </a:ext>
                </a:extLst>
              </a:tr>
              <a:tr h="357651">
                <a:tc>
                  <a:txBody>
                    <a:bodyPr/>
                    <a:lstStyle/>
                    <a:p>
                      <a:r>
                        <a:rPr lang="en-US" dirty="0"/>
                        <a:t>Sushruta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1,2,7,21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281819"/>
                  </a:ext>
                </a:extLst>
              </a:tr>
              <a:tr h="357651">
                <a:tc>
                  <a:txBody>
                    <a:bodyPr/>
                    <a:lstStyle/>
                    <a:p>
                      <a:r>
                        <a:rPr lang="en-US" dirty="0" err="1"/>
                        <a:t>Vagbhatta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3,5,7,8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817920"/>
                  </a:ext>
                </a:extLst>
              </a:tr>
              <a:tr h="357651">
                <a:tc>
                  <a:txBody>
                    <a:bodyPr/>
                    <a:lstStyle/>
                    <a:p>
                      <a:r>
                        <a:rPr lang="en-US" dirty="0" err="1"/>
                        <a:t>Bhoj</a:t>
                      </a:r>
                      <a:r>
                        <a:rPr lang="en-US" dirty="0"/>
                        <a:t>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729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1150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12154-896D-C1B8-39AD-6A39E1D63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 LIMIT (A.H.SU.20/30)</a:t>
            </a:r>
            <a:endParaRPr lang="en-I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 result for age limit">
            <a:extLst>
              <a:ext uri="{FF2B5EF4-FFF2-40B4-BE49-F238E27FC236}">
                <a16:creationId xmlns:a16="http://schemas.microsoft.com/office/drawing/2014/main" id="{C616A01D-8914-A9D4-853C-4252E360E7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35" y="0"/>
            <a:ext cx="1683577" cy="1880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9E3484-994B-99C9-3DB1-904CB7FBD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777" y="2322714"/>
            <a:ext cx="7442915" cy="24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31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DD12D-70ED-E2DD-6680-EA8A9722C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486" y="2490140"/>
            <a:ext cx="2188335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BINDU</a:t>
            </a:r>
            <a:endParaRPr lang="en-I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Image result for drop with finger">
            <a:extLst>
              <a:ext uri="{FF2B5EF4-FFF2-40B4-BE49-F238E27FC236}">
                <a16:creationId xmlns:a16="http://schemas.microsoft.com/office/drawing/2014/main" id="{3DFB4AFB-D5E7-B3C9-414C-DABDFD2461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583" y="1678770"/>
            <a:ext cx="3231658" cy="32647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900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C97B74-2C14-CA00-1A1B-F55F5A0786C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2119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1B1CD-3EDA-EAB7-0D40-50647D10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06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133</Words>
  <Application>Microsoft Office PowerPoint</Application>
  <PresentationFormat>Widescreen</PresentationFormat>
  <Paragraphs>69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SHIROVIRECHANA </vt:lpstr>
      <vt:lpstr>PowerPoint Presentation</vt:lpstr>
      <vt:lpstr>NASYA- WHEN &amp; WHERE</vt:lpstr>
      <vt:lpstr>ACCORDING TO DOSHA</vt:lpstr>
      <vt:lpstr>DURATION</vt:lpstr>
      <vt:lpstr>AGE LIMIT (A.H.SU.20/30)</vt:lpstr>
      <vt:lpstr>BINDU</vt:lpstr>
      <vt:lpstr>PowerPoint Presentation</vt:lpstr>
      <vt:lpstr>PowerPoint Presentation</vt:lpstr>
      <vt:lpstr>DOSE</vt:lpstr>
      <vt:lpstr>CONT..</vt:lpstr>
      <vt:lpstr>CLASSICAL DOSE</vt:lpstr>
      <vt:lpstr>PRATIMARSHA NASYA</vt:lpstr>
      <vt:lpstr>PowerPoint Presentation</vt:lpstr>
      <vt:lpstr>PRATIMARSHA KALA- 15 (Sushrut-14)</vt:lpstr>
      <vt:lpstr>CONT….</vt:lpstr>
      <vt:lpstr>INDICATION</vt:lpstr>
      <vt:lpstr>CONTRAINDICATION</vt:lpstr>
      <vt:lpstr>TYPES OF NASYA</vt:lpstr>
      <vt:lpstr>PowerPoint Presentation</vt:lpstr>
      <vt:lpstr>PowerPoint Presentation</vt:lpstr>
      <vt:lpstr>NAVANA NASYA</vt:lpstr>
      <vt:lpstr>INDICATION OF SNEHANA NASYA</vt:lpstr>
      <vt:lpstr>PROCEDURE</vt:lpstr>
      <vt:lpstr>PAKA FOR NASYA</vt:lpstr>
      <vt:lpstr>LIPOPHILICITY</vt:lpstr>
      <vt:lpstr>MEDICINE PREPARATION</vt:lpstr>
      <vt:lpstr>COURSE OF NASYA</vt:lpstr>
      <vt:lpstr>TWICE DAILY IN?</vt:lpstr>
      <vt:lpstr>DOSE</vt:lpstr>
      <vt:lpstr>PRADHANA KARMA</vt:lpstr>
      <vt:lpstr>PowerPoint Presentation</vt:lpstr>
      <vt:lpstr>DHARANA KALA</vt:lpstr>
      <vt:lpstr>NISHTHEEVANA</vt:lpstr>
      <vt:lpstr>NASYA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SHIROVIRECHANA </dc:title>
  <dc:creator>pretya</dc:creator>
  <cp:lastModifiedBy>pretya juyal</cp:lastModifiedBy>
  <cp:revision>9</cp:revision>
  <dcterms:created xsi:type="dcterms:W3CDTF">2023-09-27T06:49:18Z</dcterms:created>
  <dcterms:modified xsi:type="dcterms:W3CDTF">2024-11-20T13:23:08Z</dcterms:modified>
</cp:coreProperties>
</file>